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316" r:id="rId4"/>
    <p:sldId id="321" r:id="rId5"/>
    <p:sldId id="322" r:id="rId6"/>
    <p:sldId id="268" r:id="rId7"/>
    <p:sldId id="290" r:id="rId8"/>
    <p:sldId id="300" r:id="rId9"/>
    <p:sldId id="298" r:id="rId10"/>
    <p:sldId id="299" r:id="rId11"/>
    <p:sldId id="301" r:id="rId12"/>
    <p:sldId id="319" r:id="rId13"/>
    <p:sldId id="320" r:id="rId14"/>
    <p:sldId id="293" r:id="rId15"/>
    <p:sldId id="294" r:id="rId16"/>
    <p:sldId id="302" r:id="rId17"/>
    <p:sldId id="303" r:id="rId18"/>
    <p:sldId id="304" r:id="rId19"/>
    <p:sldId id="291" r:id="rId20"/>
    <p:sldId id="292" r:id="rId21"/>
    <p:sldId id="305" r:id="rId22"/>
    <p:sldId id="306" r:id="rId23"/>
    <p:sldId id="307" r:id="rId24"/>
    <p:sldId id="317" r:id="rId25"/>
    <p:sldId id="318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296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48" d="100"/>
          <a:sy n="48" d="100"/>
        </p:scale>
        <p:origin x="67" y="8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589236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1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11382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270" y="2852905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07" y="1771817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3608555"/>
            <a:ext cx="42116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absX = x &gt;= 0 ? x : -x;</a:t>
            </a:r>
          </a:p>
        </p:txBody>
      </p:sp>
      <p:sp>
        <p:nvSpPr>
          <p:cNvPr id="9" name="Text Box 51">
            <a:extLst>
              <a:ext uri="{FF2B5EF4-FFF2-40B4-BE49-F238E27FC236}">
                <a16:creationId xmlns:a16="http://schemas.microsoft.com/office/drawing/2014/main" id="{1FBE0BBF-A4EC-D936-C253-99355692D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094455"/>
            <a:ext cx="80295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score = 50;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char grade = score &gt;= 90 ?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: (score &gt;= 80?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B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: 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C</a:t>
            </a:r>
            <a:r>
              <a:rPr lang="en-US" altLang="ko-KR" sz="20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720" y="3319630"/>
            <a:ext cx="1943100" cy="1803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if(x&gt;=0)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absX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abxX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82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8E601-5D0A-7FF8-63D5-3EE6E9CF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BE98B-DD8C-398D-ED4E-2C27E4DB666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C69D3-DE59-6190-2BC4-56C771FF931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FE69D-1266-3E40-1EF5-B2A75458FE2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연산자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3EB752D-9411-817F-377A-F741AB8499A7}"/>
              </a:ext>
            </a:extLst>
          </p:cNvPr>
          <p:cNvSpPr/>
          <p:nvPr/>
        </p:nvSpPr>
        <p:spPr>
          <a:xfrm>
            <a:off x="1548525" y="1436870"/>
            <a:ext cx="8583713" cy="2445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01D5CD-19A8-7BA3-921F-AACA2C4885EF}"/>
              </a:ext>
            </a:extLst>
          </p:cNvPr>
          <p:cNvSpPr/>
          <p:nvPr/>
        </p:nvSpPr>
        <p:spPr>
          <a:xfrm>
            <a:off x="1548525" y="4131073"/>
            <a:ext cx="5327166" cy="2580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8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D140-EACE-708D-B911-9042B293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56A0FA-227C-495A-DC48-C0A69C48211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91264-02DC-5F79-4439-7EE2043755F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E87D-BB64-1B8C-2CD7-68602849A3B1}"/>
              </a:ext>
            </a:extLst>
          </p:cNvPr>
          <p:cNvSpPr txBox="1"/>
          <p:nvPr/>
        </p:nvSpPr>
        <p:spPr>
          <a:xfrm>
            <a:off x="1724063" y="536865"/>
            <a:ext cx="3743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진리표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8E33D30-97C1-6A93-706C-A167BF87D4FA}"/>
              </a:ext>
            </a:extLst>
          </p:cNvPr>
          <p:cNvSpPr/>
          <p:nvPr/>
        </p:nvSpPr>
        <p:spPr>
          <a:xfrm>
            <a:off x="817017" y="1322565"/>
            <a:ext cx="6123682" cy="1477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84FB6D5-E7E8-EF5B-8109-96E442ABCB70}"/>
              </a:ext>
            </a:extLst>
          </p:cNvPr>
          <p:cNvSpPr/>
          <p:nvPr/>
        </p:nvSpPr>
        <p:spPr>
          <a:xfrm>
            <a:off x="815174" y="2882901"/>
            <a:ext cx="6090736" cy="14718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64340C1-6660-055A-47DA-30E8C01AD676}"/>
              </a:ext>
            </a:extLst>
          </p:cNvPr>
          <p:cNvSpPr/>
          <p:nvPr/>
        </p:nvSpPr>
        <p:spPr>
          <a:xfrm>
            <a:off x="821518" y="4437222"/>
            <a:ext cx="6072393" cy="14723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AFAF36E-CA53-0FD2-283E-AC1F9BDEE214}"/>
              </a:ext>
            </a:extLst>
          </p:cNvPr>
          <p:cNvSpPr/>
          <p:nvPr/>
        </p:nvSpPr>
        <p:spPr>
          <a:xfrm>
            <a:off x="815174" y="5992094"/>
            <a:ext cx="3537450" cy="77211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F375B277-1463-6418-CA69-AB4DD7BB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1830642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&amp; (AND)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41BB6AC-9B00-F5F1-2645-BAA3E3684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3429000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| (OR)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26B6C443-E3F0-69EA-C19B-04862775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4942567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^ (XOR)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D4A77A5-940D-3DC3-4A29-C831B65E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828" y="6162786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~ (NOT)</a:t>
            </a:r>
          </a:p>
        </p:txBody>
      </p:sp>
    </p:spTree>
    <p:extLst>
      <p:ext uri="{BB962C8B-B14F-4D97-AF65-F5344CB8AC3E}">
        <p14:creationId xmlns:p14="http://schemas.microsoft.com/office/powerpoint/2010/main" val="3333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BECB-42A9-97D5-5061-39D6F7AF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C7D80F-E8F3-65B2-D842-D401B77A662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3D667-83F0-FB55-F072-BF6758D9BC4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4D724-7607-F52A-6D7F-E4849B7B62D3}"/>
              </a:ext>
            </a:extLst>
          </p:cNvPr>
          <p:cNvSpPr txBox="1"/>
          <p:nvPr/>
        </p:nvSpPr>
        <p:spPr>
          <a:xfrm>
            <a:off x="1724063" y="536865"/>
            <a:ext cx="4204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쉬프트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CB7FBD5-99A0-201D-AEE5-252CAB841212}"/>
              </a:ext>
            </a:extLst>
          </p:cNvPr>
          <p:cNvSpPr/>
          <p:nvPr/>
        </p:nvSpPr>
        <p:spPr>
          <a:xfrm>
            <a:off x="1636295" y="1382204"/>
            <a:ext cx="8222583" cy="36229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C254E97-DEDE-9F6A-09D4-A73FECEB7593}"/>
              </a:ext>
            </a:extLst>
          </p:cNvPr>
          <p:cNvSpPr txBox="1"/>
          <p:nvPr/>
        </p:nvSpPr>
        <p:spPr>
          <a:xfrm>
            <a:off x="495300" y="5005137"/>
            <a:ext cx="5969637" cy="169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24180" indent="-412115">
              <a:spcBef>
                <a:spcPts val="100"/>
              </a:spcBef>
              <a:buSzPct val="100000"/>
              <a:buFont typeface="Helvetica"/>
              <a:buChar char="✓"/>
              <a:tabLst>
                <a:tab pos="419100" algn="l"/>
              </a:tabLst>
              <a:defRPr sz="3000" spc="-405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비트연산의</a:t>
            </a:r>
            <a:r>
              <a:rPr spc="-175" dirty="0"/>
              <a:t> </a:t>
            </a:r>
            <a:r>
              <a:rPr dirty="0" err="1"/>
              <a:t>특징</a:t>
            </a:r>
            <a:endParaRPr dirty="0"/>
          </a:p>
          <a:p>
            <a:pPr marL="721994" lvl="1" indent="-339090">
              <a:spcBef>
                <a:spcPts val="2800"/>
              </a:spcBef>
              <a:buSzPct val="100000"/>
              <a:buFont typeface="Helvetica"/>
              <a:buChar char="●"/>
              <a:tabLst>
                <a:tab pos="711200" algn="l"/>
                <a:tab pos="7112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왼쪽으로의</a:t>
            </a:r>
            <a:r>
              <a:rPr spc="-130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2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25" dirty="0"/>
              <a:t> </a:t>
            </a:r>
            <a:r>
              <a:rPr dirty="0"/>
              <a:t>곱</a:t>
            </a:r>
          </a:p>
          <a:p>
            <a:pPr marL="743584" lvl="1" indent="-339090">
              <a:spcBef>
                <a:spcPts val="1500"/>
              </a:spcBef>
              <a:buSzPct val="100000"/>
              <a:buFont typeface="Helvetica"/>
              <a:buChar char="●"/>
              <a:tabLst>
                <a:tab pos="736600" algn="l"/>
                <a:tab pos="7366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오른쪽으로의</a:t>
            </a:r>
            <a:r>
              <a:rPr spc="-135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3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35" dirty="0"/>
              <a:t> </a:t>
            </a:r>
            <a:r>
              <a:rPr dirty="0" err="1"/>
              <a:t>나눗</a:t>
            </a:r>
            <a:r>
              <a:rPr lang="ko-KR" altLang="en-US" dirty="0"/>
              <a:t>셈</a:t>
            </a:r>
            <a:endParaRPr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876428C-7C1E-CF68-5DED-FFF198845312}"/>
              </a:ext>
            </a:extLst>
          </p:cNvPr>
          <p:cNvSpPr/>
          <p:nvPr/>
        </p:nvSpPr>
        <p:spPr>
          <a:xfrm>
            <a:off x="6706950" y="5203427"/>
            <a:ext cx="3351449" cy="1491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471371"/>
            <a:ext cx="2827265" cy="53497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301" y="2779880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3319630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2790992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363" y="2816392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751</Words>
  <Application>Microsoft Office PowerPoint</Application>
  <PresentationFormat>와이드스크린</PresentationFormat>
  <Paragraphs>173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27</cp:revision>
  <dcterms:created xsi:type="dcterms:W3CDTF">2023-04-24T02:25:46Z</dcterms:created>
  <dcterms:modified xsi:type="dcterms:W3CDTF">2024-02-21T08:34:00Z</dcterms:modified>
</cp:coreProperties>
</file>